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F3F3F3"/>
    <a:srgbClr val="82A2FF"/>
    <a:srgbClr val="0081BA"/>
    <a:srgbClr val="474747"/>
    <a:srgbClr val="383838"/>
    <a:srgbClr val="984B61"/>
    <a:srgbClr val="FFFFFF"/>
    <a:srgbClr val="A5BFE5"/>
    <a:srgbClr val="F1F5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9" autoAdjust="0"/>
    <p:restoredTop sz="94660"/>
  </p:normalViewPr>
  <p:slideViewPr>
    <p:cSldViewPr snapToGrid="0">
      <p:cViewPr>
        <p:scale>
          <a:sx n="100" d="100"/>
          <a:sy n="100" d="100"/>
        </p:scale>
        <p:origin x="-2970" y="-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7556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4226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5334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88854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445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5302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28065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33753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22371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6837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2560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D4D1B9-9C3A-40F1-9375-8173DCB5B93C}" type="datetimeFigureOut">
              <a:rPr lang="fa-IR" smtClean="0"/>
              <a:t>03/25/1443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07627-B6D0-4FD0-8FBB-4CEEBB3D64DF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0741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jpe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59.png"/><Relationship Id="rId4" Type="http://schemas.openxmlformats.org/officeDocument/2006/relationships/image" Target="../media/image51.png"/><Relationship Id="rId9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png"/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49.jp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4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0.png"/><Relationship Id="rId26" Type="http://schemas.openxmlformats.org/officeDocument/2006/relationships/image" Target="../media/image37.png"/><Relationship Id="rId3" Type="http://schemas.microsoft.com/office/2007/relationships/hdphoto" Target="../media/hdphoto5.wdp"/><Relationship Id="rId21" Type="http://schemas.microsoft.com/office/2007/relationships/hdphoto" Target="../media/hdphoto8.wdp"/><Relationship Id="rId7" Type="http://schemas.microsoft.com/office/2007/relationships/hdphoto" Target="../media/hdphoto6.wdp"/><Relationship Id="rId12" Type="http://schemas.openxmlformats.org/officeDocument/2006/relationships/image" Target="../media/image25.png"/><Relationship Id="rId17" Type="http://schemas.openxmlformats.org/officeDocument/2006/relationships/image" Target="../media/image29.png"/><Relationship Id="rId25" Type="http://schemas.openxmlformats.org/officeDocument/2006/relationships/image" Target="../media/image36.png"/><Relationship Id="rId33" Type="http://schemas.openxmlformats.org/officeDocument/2006/relationships/image" Target="../media/image42.png"/><Relationship Id="rId2" Type="http://schemas.openxmlformats.org/officeDocument/2006/relationships/image" Target="../media/image18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24" Type="http://schemas.openxmlformats.org/officeDocument/2006/relationships/image" Target="../media/image35.png"/><Relationship Id="rId32" Type="http://schemas.microsoft.com/office/2007/relationships/hdphoto" Target="../media/hdphoto10.wdp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3.jpeg"/><Relationship Id="rId19" Type="http://schemas.openxmlformats.org/officeDocument/2006/relationships/image" Target="../media/image31.png"/><Relationship Id="rId31" Type="http://schemas.openxmlformats.org/officeDocument/2006/relationships/image" Target="../media/image41.png"/><Relationship Id="rId4" Type="http://schemas.openxmlformats.org/officeDocument/2006/relationships/image" Target="../media/image19.png"/><Relationship Id="rId9" Type="http://schemas.openxmlformats.org/officeDocument/2006/relationships/image" Target="../media/image1.png"/><Relationship Id="rId14" Type="http://schemas.microsoft.com/office/2007/relationships/hdphoto" Target="../media/hdphoto7.wdp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microsoft.com/office/2007/relationships/hdphoto" Target="../media/hdphoto9.wdp"/><Relationship Id="rId8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8.pn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0" Type="http://schemas.openxmlformats.org/officeDocument/2006/relationships/image" Target="../media/image45.png"/><Relationship Id="rId4" Type="http://schemas.openxmlformats.org/officeDocument/2006/relationships/image" Target="../media/image29.png"/><Relationship Id="rId9" Type="http://schemas.microsoft.com/office/2007/relationships/hdphoto" Target="../media/hdphoto11.wdp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9146687" y="571107"/>
            <a:ext cx="3162496" cy="5412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1501703" y="571107"/>
            <a:ext cx="3162496" cy="54128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676836" y="132538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e</a:t>
            </a:r>
            <a:endParaRPr lang="fa-IR" b="1" dirty="0">
              <a:solidFill>
                <a:srgbClr val="7030A0"/>
              </a:solidFill>
              <a:latin typeface="Raavi" panose="020B0502040204020203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04" y="268427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37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60" y="4317377"/>
            <a:ext cx="2480879" cy="409467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10400972" y="4341635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Log in</a:t>
            </a:r>
            <a:endParaRPr lang="fa-IR" sz="16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30511" y="-478702"/>
            <a:ext cx="77704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Don't have an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account? </a:t>
            </a:r>
            <a:r>
              <a:rPr lang="en-US" sz="3600" b="1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Sign up 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Now</a:t>
            </a:r>
            <a:endParaRPr lang="fa-IR" sz="36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Roya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867120" y="2749711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2" name="Rectangle 31"/>
          <p:cNvSpPr/>
          <p:nvPr/>
        </p:nvSpPr>
        <p:spPr>
          <a:xfrm>
            <a:off x="10311615" y="2738657"/>
            <a:ext cx="94128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User Name</a:t>
            </a:r>
            <a:endParaRPr lang="fa-IR" sz="13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04" y="3270015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35" name="Rectangle 34"/>
          <p:cNvSpPr/>
          <p:nvPr/>
        </p:nvSpPr>
        <p:spPr>
          <a:xfrm>
            <a:off x="9867120" y="3332507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6" name="Rectangle 35"/>
          <p:cNvSpPr/>
          <p:nvPr/>
        </p:nvSpPr>
        <p:spPr>
          <a:xfrm>
            <a:off x="10306171" y="3312603"/>
            <a:ext cx="898451" cy="3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50" dirty="0" smtClean="0"/>
              <a:t>Password</a:t>
            </a:r>
            <a:endParaRPr lang="fa-IR" sz="145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5340180" y="571107"/>
            <a:ext cx="3162496" cy="5412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2103248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53" y="4450727"/>
            <a:ext cx="2480879" cy="409467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22" name="Rectangle 21"/>
          <p:cNvSpPr/>
          <p:nvPr/>
        </p:nvSpPr>
        <p:spPr>
          <a:xfrm>
            <a:off x="6558807" y="4486183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Sign up</a:t>
            </a:r>
            <a:endParaRPr lang="fa-IR" sz="16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81456" y="5571011"/>
            <a:ext cx="9348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Sign </a:t>
            </a:r>
            <a:r>
              <a:rPr lang="en-US" sz="1050" b="1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in </a:t>
            </a:r>
            <a:r>
              <a:rPr lang="en-US" sz="10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Now</a:t>
            </a:r>
            <a:endParaRPr lang="fa-IR" sz="10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Roya" panose="00000400000000000000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60613" y="2168686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7" name="Rectangle 26"/>
          <p:cNvSpPr/>
          <p:nvPr/>
        </p:nvSpPr>
        <p:spPr>
          <a:xfrm>
            <a:off x="6343820" y="2157632"/>
            <a:ext cx="126387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Your Username</a:t>
            </a:r>
            <a:endParaRPr lang="fa-IR" sz="13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264291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1" name="Rectangle 40"/>
          <p:cNvSpPr/>
          <p:nvPr/>
        </p:nvSpPr>
        <p:spPr>
          <a:xfrm>
            <a:off x="6060613" y="2708351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2" name="Rectangle 41"/>
          <p:cNvSpPr/>
          <p:nvPr/>
        </p:nvSpPr>
        <p:spPr>
          <a:xfrm>
            <a:off x="6697471" y="2697297"/>
            <a:ext cx="5565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Email</a:t>
            </a:r>
            <a:endParaRPr lang="fa-IR" sz="13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318141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6" name="Rectangle 45"/>
          <p:cNvSpPr/>
          <p:nvPr/>
        </p:nvSpPr>
        <p:spPr>
          <a:xfrm>
            <a:off x="6060613" y="3246851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7" name="Rectangle 46"/>
          <p:cNvSpPr/>
          <p:nvPr/>
        </p:nvSpPr>
        <p:spPr>
          <a:xfrm>
            <a:off x="6562147" y="3235797"/>
            <a:ext cx="8272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Password</a:t>
            </a:r>
            <a:endParaRPr lang="fa-IR" sz="13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371645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49" name="Rectangle 48"/>
          <p:cNvSpPr/>
          <p:nvPr/>
        </p:nvSpPr>
        <p:spPr>
          <a:xfrm>
            <a:off x="6060613" y="3781891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0" name="Rectangle 49"/>
          <p:cNvSpPr/>
          <p:nvPr/>
        </p:nvSpPr>
        <p:spPr>
          <a:xfrm>
            <a:off x="6442275" y="3770837"/>
            <a:ext cx="10669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Confirm pass</a:t>
            </a:r>
            <a:endParaRPr lang="fa-IR" sz="1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4132" r="27506" b="33533"/>
          <a:stretch/>
        </p:blipFill>
        <p:spPr>
          <a:xfrm>
            <a:off x="10023568" y="1144144"/>
            <a:ext cx="754808" cy="4499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20" y="1087202"/>
            <a:ext cx="1290460" cy="61045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911" y="2249859"/>
            <a:ext cx="2054079" cy="86882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072601" y="1195760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e</a:t>
            </a:r>
            <a:endParaRPr lang="fa-IR" b="1" dirty="0">
              <a:solidFill>
                <a:srgbClr val="7030A0"/>
              </a:solidFill>
              <a:latin typeface="Raavi" panose="020B0502040204020203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4132" r="27506" b="33533"/>
          <a:stretch/>
        </p:blipFill>
        <p:spPr>
          <a:xfrm>
            <a:off x="2419333" y="1014515"/>
            <a:ext cx="754808" cy="4499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aintBrush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2" t="20272" r="31479" b="57289"/>
          <a:stretch/>
        </p:blipFill>
        <p:spPr>
          <a:xfrm>
            <a:off x="376922" y="4445068"/>
            <a:ext cx="2419815" cy="153886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793" y="2585335"/>
            <a:ext cx="1902736" cy="335628"/>
          </a:xfrm>
          <a:prstGeom prst="round2DiagRect">
            <a:avLst>
              <a:gd name="adj1" fmla="val 50000"/>
              <a:gd name="adj2" fmla="val 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Rectangle 42"/>
          <p:cNvSpPr/>
          <p:nvPr/>
        </p:nvSpPr>
        <p:spPr>
          <a:xfrm>
            <a:off x="3874945" y="2646694"/>
            <a:ext cx="1598431" cy="198398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801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33347"/>
          <a:stretch/>
        </p:blipFill>
        <p:spPr>
          <a:xfrm>
            <a:off x="-1317145" y="-728711"/>
            <a:ext cx="4031639" cy="1624705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13936" r="3614" b="19862"/>
          <a:stretch/>
        </p:blipFill>
        <p:spPr>
          <a:xfrm>
            <a:off x="5350355" y="-728711"/>
            <a:ext cx="4031639" cy="1624705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592"/>
          <a:stretch/>
        </p:blipFill>
        <p:spPr>
          <a:xfrm>
            <a:off x="-1317143" y="1952654"/>
            <a:ext cx="4031638" cy="1616201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20732"/>
          <a:stretch/>
        </p:blipFill>
        <p:spPr>
          <a:xfrm>
            <a:off x="5350356" y="1941534"/>
            <a:ext cx="4031638" cy="1599187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2" b="12418"/>
          <a:stretch/>
        </p:blipFill>
        <p:spPr>
          <a:xfrm>
            <a:off x="-1317145" y="4617010"/>
            <a:ext cx="4031639" cy="1624705"/>
          </a:xfrm>
          <a:prstGeom prst="round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3" b="23115"/>
          <a:stretch/>
        </p:blipFill>
        <p:spPr>
          <a:xfrm>
            <a:off x="3983911" y="4246291"/>
            <a:ext cx="4031639" cy="1616199"/>
          </a:xfrm>
          <a:prstGeom prst="round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23" b="11952"/>
          <a:stretch/>
        </p:blipFill>
        <p:spPr>
          <a:xfrm>
            <a:off x="5350354" y="1938890"/>
            <a:ext cx="4031640" cy="1599187"/>
          </a:xfrm>
          <a:prstGeom prst="roundRect">
            <a:avLst>
              <a:gd name="adj" fmla="val 14565"/>
            </a:avLst>
          </a:prstGeom>
        </p:spPr>
      </p:pic>
      <p:sp>
        <p:nvSpPr>
          <p:cNvPr id="4" name="Rectangle 3"/>
          <p:cNvSpPr/>
          <p:nvPr/>
        </p:nvSpPr>
        <p:spPr>
          <a:xfrm>
            <a:off x="6716797" y="3228116"/>
            <a:ext cx="12987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200" dirty="0">
                <a:latin typeface="Utsaah" panose="020B0604020202020204" pitchFamily="34" charset="0"/>
                <a:cs typeface="Simplified Arabic Fixed" panose="02070309020205020404" pitchFamily="49" charset="-78"/>
              </a:rPr>
              <a:t>developer.android.com</a:t>
            </a:r>
            <a:endParaRPr lang="fa-IR" sz="1600" dirty="0">
              <a:latin typeface="Utsaah" panose="020B0604020202020204" pitchFamily="34" charset="0"/>
              <a:cs typeface="Simplified Arabic Fixed" panose="02070309020205020404" pitchFamily="49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8"/>
          <a:stretch/>
        </p:blipFill>
        <p:spPr>
          <a:xfrm>
            <a:off x="8162195" y="4246291"/>
            <a:ext cx="4029805" cy="161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43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3856076" y="806456"/>
            <a:ext cx="3219337" cy="5412829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3"/>
          <a:stretch/>
        </p:blipFill>
        <p:spPr>
          <a:xfrm>
            <a:off x="3862008" y="806456"/>
            <a:ext cx="3220427" cy="17370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163387" y="2776464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Git</a:t>
            </a:r>
            <a:r>
              <a:rPr lang="en-US" sz="1400" dirty="0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 Tools </a:t>
            </a:r>
            <a:endParaRPr lang="fa-IR" sz="1400" dirty="0">
              <a:solidFill>
                <a:srgbClr val="474747"/>
              </a:solidFill>
              <a:latin typeface="Trebuchet MS" panose="020B0603020202020204" pitchFamily="34" charset="0"/>
              <a:cs typeface="Simplified Arabic Fixed" panose="02070309020205020404" pitchFamily="49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14813" r="35181" b="48480"/>
          <a:stretch/>
        </p:blipFill>
        <p:spPr>
          <a:xfrm>
            <a:off x="8948676" y="396148"/>
            <a:ext cx="1828800" cy="1713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14813" r="35181" b="48480"/>
          <a:stretch/>
        </p:blipFill>
        <p:spPr>
          <a:xfrm>
            <a:off x="-2033492" y="6606135"/>
            <a:ext cx="1828800" cy="1713186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17559" r="26378" b="19425"/>
          <a:stretch/>
        </p:blipFill>
        <p:spPr>
          <a:xfrm>
            <a:off x="455992" y="6493593"/>
            <a:ext cx="1828905" cy="1713186"/>
          </a:xfrm>
          <a:prstGeom prst="round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9304" r="7077" b="10303"/>
          <a:stretch/>
        </p:blipFill>
        <p:spPr>
          <a:xfrm>
            <a:off x="2595152" y="6606135"/>
            <a:ext cx="1828905" cy="1713186"/>
          </a:xfrm>
          <a:prstGeom prst="round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75361" y="155959"/>
            <a:ext cx="913257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14813" r="35181" b="48480"/>
          <a:stretch/>
        </p:blipFill>
        <p:spPr>
          <a:xfrm>
            <a:off x="4227001" y="3176674"/>
            <a:ext cx="437311" cy="409665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17559" r="26378" b="19425"/>
          <a:stretch/>
        </p:blipFill>
        <p:spPr>
          <a:xfrm>
            <a:off x="4798102" y="3176674"/>
            <a:ext cx="435865" cy="408286"/>
          </a:xfrm>
          <a:prstGeom prst="round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9304" r="7077" b="10303"/>
          <a:stretch/>
        </p:blipFill>
        <p:spPr>
          <a:xfrm>
            <a:off x="5367757" y="3176673"/>
            <a:ext cx="441959" cy="408287"/>
          </a:xfrm>
          <a:prstGeom prst="round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6179429" y="3176672"/>
            <a:ext cx="667464" cy="408287"/>
          </a:xfrm>
          <a:prstGeom prst="roundRect">
            <a:avLst>
              <a:gd name="adj" fmla="val 299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more</a:t>
            </a:r>
            <a:endParaRPr lang="fa-IR" sz="1400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92711" y="3955520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Other Tools</a:t>
            </a:r>
            <a:endParaRPr lang="fa-IR" sz="1400" dirty="0">
              <a:solidFill>
                <a:srgbClr val="474747"/>
              </a:solidFill>
              <a:latin typeface="Trebuchet MS" panose="020B0603020202020204" pitchFamily="34" charset="0"/>
              <a:cs typeface="Simplified Arabic Fixed" panose="02070309020205020404" pitchFamily="49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14813" r="35181" b="48480"/>
          <a:stretch/>
        </p:blipFill>
        <p:spPr>
          <a:xfrm>
            <a:off x="8385025" y="626017"/>
            <a:ext cx="1964895" cy="1840678"/>
          </a:xfrm>
          <a:prstGeom prst="round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17559" r="26378" b="19425"/>
          <a:stretch/>
        </p:blipFill>
        <p:spPr>
          <a:xfrm>
            <a:off x="8956126" y="626017"/>
            <a:ext cx="1958398" cy="1834482"/>
          </a:xfrm>
          <a:prstGeom prst="round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9304" r="7077" b="10303"/>
          <a:stretch/>
        </p:blipFill>
        <p:spPr>
          <a:xfrm>
            <a:off x="9525781" y="626016"/>
            <a:ext cx="1985779" cy="1834486"/>
          </a:xfrm>
          <a:prstGeom prst="round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637" y="3378835"/>
            <a:ext cx="4035902" cy="161558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03" y="4347538"/>
            <a:ext cx="1948436" cy="7870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003" y="5232153"/>
            <a:ext cx="1948436" cy="787038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7940789" y="3929552"/>
            <a:ext cx="1292609" cy="667490"/>
          </a:xfrm>
          <a:prstGeom prst="roundRect">
            <a:avLst>
              <a:gd name="adj" fmla="val 299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more</a:t>
            </a:r>
            <a:endParaRPr lang="fa-IR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344400" y="377826"/>
            <a:ext cx="3219337" cy="5412829"/>
          </a:xfrm>
          <a:prstGeom prst="rect">
            <a:avLst/>
          </a:prstGeom>
          <a:ln w="19050"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93"/>
          <a:stretch/>
        </p:blipFill>
        <p:spPr>
          <a:xfrm>
            <a:off x="350332" y="377826"/>
            <a:ext cx="3220427" cy="173704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651711" y="2347834"/>
            <a:ext cx="9332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Git</a:t>
            </a:r>
            <a:r>
              <a:rPr lang="en-US" sz="1400" dirty="0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 Tools </a:t>
            </a:r>
            <a:endParaRPr lang="fa-IR" sz="1400" dirty="0">
              <a:solidFill>
                <a:srgbClr val="474747"/>
              </a:solidFill>
              <a:latin typeface="Trebuchet MS" panose="020B0603020202020204" pitchFamily="34" charset="0"/>
              <a:cs typeface="Simplified Arabic Fixed" panose="02070309020205020404" pitchFamily="49" charset="-78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89" t="14813" r="35181" b="48480"/>
          <a:stretch/>
        </p:blipFill>
        <p:spPr>
          <a:xfrm>
            <a:off x="715325" y="2748044"/>
            <a:ext cx="437311" cy="409665"/>
          </a:xfrm>
          <a:prstGeom prst="round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08" t="17559" r="26378" b="19425"/>
          <a:stretch/>
        </p:blipFill>
        <p:spPr>
          <a:xfrm>
            <a:off x="1286426" y="2748044"/>
            <a:ext cx="435865" cy="408286"/>
          </a:xfrm>
          <a:prstGeom prst="round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9304" r="7077" b="10303"/>
          <a:stretch/>
        </p:blipFill>
        <p:spPr>
          <a:xfrm>
            <a:off x="1856081" y="2748043"/>
            <a:ext cx="441959" cy="408287"/>
          </a:xfrm>
          <a:prstGeom prst="round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2667753" y="2748042"/>
            <a:ext cx="667464" cy="408287"/>
          </a:xfrm>
          <a:prstGeom prst="roundRect">
            <a:avLst>
              <a:gd name="adj" fmla="val 29983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more</a:t>
            </a:r>
            <a:endParaRPr lang="fa-IR" sz="1400" dirty="0">
              <a:solidFill>
                <a:schemeClr val="tx1"/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1035" y="3526890"/>
            <a:ext cx="1091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474747"/>
                </a:solidFill>
                <a:latin typeface="Trebuchet MS" panose="020B0603020202020204" pitchFamily="34" charset="0"/>
                <a:cs typeface="Simplified Arabic Fixed" panose="02070309020205020404" pitchFamily="49" charset="-78"/>
              </a:rPr>
              <a:t>Other Tools</a:t>
            </a:r>
            <a:endParaRPr lang="fa-IR" sz="1400" dirty="0">
              <a:solidFill>
                <a:srgbClr val="474747"/>
              </a:solidFill>
              <a:latin typeface="Trebuchet MS" panose="020B0603020202020204" pitchFamily="34" charset="0"/>
              <a:cs typeface="Simplified Arabic Fixed" panose="02070309020205020404" pitchFamily="49" charset="-78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7" y="3918908"/>
            <a:ext cx="1948436" cy="78703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27" y="4803523"/>
            <a:ext cx="1948436" cy="7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9146687" y="571107"/>
            <a:ext cx="3162496" cy="5412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1501703" y="571107"/>
            <a:ext cx="3162496" cy="541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676836" y="132538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e</a:t>
            </a:r>
            <a:endParaRPr lang="fa-IR" b="1" dirty="0">
              <a:solidFill>
                <a:srgbClr val="7030A0"/>
              </a:solidFill>
              <a:latin typeface="Raavi" panose="020B050204020402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04" y="268427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37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4960" y="4317377"/>
            <a:ext cx="2480879" cy="409467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10400972" y="4341635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Log in</a:t>
            </a:r>
            <a:endParaRPr lang="fa-IR" sz="16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82804" y="4824737"/>
            <a:ext cx="18902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Don't have an </a:t>
            </a:r>
            <a:r>
              <a:rPr lang="en-US" sz="8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account? 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Sign up </a:t>
            </a:r>
            <a:r>
              <a:rPr lang="en-US" sz="8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Now</a:t>
            </a:r>
            <a:endParaRPr lang="fa-IR" sz="8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Roya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867120" y="2749711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04" y="3270015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4" name="Rectangle 13"/>
          <p:cNvSpPr/>
          <p:nvPr/>
        </p:nvSpPr>
        <p:spPr>
          <a:xfrm>
            <a:off x="9867120" y="3332507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5340180" y="571107"/>
            <a:ext cx="3162496" cy="5412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2103248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4379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53" y="4450727"/>
            <a:ext cx="2480879" cy="409467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6558807" y="4486183"/>
            <a:ext cx="833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Sign up</a:t>
            </a:r>
            <a:endParaRPr lang="fa-IR" sz="16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81456" y="5571011"/>
            <a:ext cx="9348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Sign </a:t>
            </a:r>
            <a:r>
              <a:rPr lang="en-US" sz="1050" b="1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in </a:t>
            </a:r>
            <a:r>
              <a:rPr lang="en-US" sz="105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Now</a:t>
            </a:r>
            <a:endParaRPr lang="fa-IR" sz="105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Roya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60613" y="2168686"/>
            <a:ext cx="1830275" cy="28133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2" name="Rectangle 21"/>
          <p:cNvSpPr/>
          <p:nvPr/>
        </p:nvSpPr>
        <p:spPr>
          <a:xfrm>
            <a:off x="6343820" y="2157632"/>
            <a:ext cx="1263872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Your Username</a:t>
            </a:r>
            <a:endParaRPr lang="fa-IR" sz="13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264291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4" name="Rectangle 23"/>
          <p:cNvSpPr/>
          <p:nvPr/>
        </p:nvSpPr>
        <p:spPr>
          <a:xfrm>
            <a:off x="6060613" y="2708351"/>
            <a:ext cx="1830275" cy="2813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5" name="Rectangle 24"/>
          <p:cNvSpPr/>
          <p:nvPr/>
        </p:nvSpPr>
        <p:spPr>
          <a:xfrm>
            <a:off x="6697471" y="2697297"/>
            <a:ext cx="556563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Email</a:t>
            </a:r>
            <a:endParaRPr lang="fa-IR" sz="13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318141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27" name="Rectangle 26"/>
          <p:cNvSpPr/>
          <p:nvPr/>
        </p:nvSpPr>
        <p:spPr>
          <a:xfrm>
            <a:off x="6060613" y="3246851"/>
            <a:ext cx="1830275" cy="2813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8" name="Rectangle 27"/>
          <p:cNvSpPr/>
          <p:nvPr/>
        </p:nvSpPr>
        <p:spPr>
          <a:xfrm>
            <a:off x="6562147" y="3235797"/>
            <a:ext cx="827214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Password</a:t>
            </a:r>
            <a:endParaRPr lang="fa-IR" sz="13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6">
                <a:lumMod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intStrokes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197" y="3716453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30" name="Rectangle 29"/>
          <p:cNvSpPr/>
          <p:nvPr/>
        </p:nvSpPr>
        <p:spPr>
          <a:xfrm>
            <a:off x="6060613" y="3781891"/>
            <a:ext cx="1830275" cy="281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1" name="Rectangle 30"/>
          <p:cNvSpPr/>
          <p:nvPr/>
        </p:nvSpPr>
        <p:spPr>
          <a:xfrm>
            <a:off x="6442275" y="3770837"/>
            <a:ext cx="106695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00" dirty="0" smtClean="0"/>
              <a:t>Confirm pass</a:t>
            </a:r>
            <a:endParaRPr lang="fa-IR" sz="13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4132" r="27506" b="33533"/>
          <a:stretch/>
        </p:blipFill>
        <p:spPr>
          <a:xfrm>
            <a:off x="10023568" y="1144144"/>
            <a:ext cx="754808" cy="4499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820" y="1087202"/>
            <a:ext cx="1290460" cy="6104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5911" y="2249859"/>
            <a:ext cx="2054079" cy="86882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236193" y="1096519"/>
            <a:ext cx="1342034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400" dirty="0" smtClean="0">
                <a:solidFill>
                  <a:schemeClr val="accent1">
                    <a:lumMod val="75000"/>
                  </a:schemeClr>
                </a:solidFill>
                <a:latin typeface="PWL Koodak" pitchFamily="2" charset="2"/>
                <a:cs typeface="Raavi" panose="020B0502040204020203" pitchFamily="34" charset="0"/>
              </a:rPr>
              <a:t>d</a:t>
            </a:r>
            <a:r>
              <a:rPr lang="en-US" sz="7400" dirty="0" smtClean="0">
                <a:solidFill>
                  <a:schemeClr val="bg1">
                    <a:lumMod val="50000"/>
                  </a:schemeClr>
                </a:solidFill>
                <a:latin typeface="PWL Koodak" pitchFamily="2" charset="2"/>
                <a:cs typeface="Raavi" panose="020B0502040204020203" pitchFamily="34" charset="0"/>
              </a:rPr>
              <a:t>e</a:t>
            </a:r>
            <a:r>
              <a:rPr lang="en-US" sz="7400" dirty="0" smtClean="0">
                <a:solidFill>
                  <a:schemeClr val="accent2">
                    <a:lumMod val="75000"/>
                  </a:schemeClr>
                </a:solidFill>
                <a:latin typeface="PWL Koodak" pitchFamily="2" charset="2"/>
                <a:cs typeface="Raavi" panose="020B0502040204020203" pitchFamily="34" charset="0"/>
              </a:rPr>
              <a:t>v</a:t>
            </a:r>
            <a:endParaRPr lang="fa-IR" sz="7400" dirty="0">
              <a:solidFill>
                <a:srgbClr val="7030A0"/>
              </a:solidFill>
              <a:latin typeface="PWL Koodak" pitchFamily="2" charset="2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2" t="25746" r="28018" b="33296"/>
          <a:stretch/>
        </p:blipFill>
        <p:spPr>
          <a:xfrm>
            <a:off x="-382853" y="-88896"/>
            <a:ext cx="3769112" cy="222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36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3" y="735980"/>
            <a:ext cx="11107784" cy="2013731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070" y="6325450"/>
            <a:ext cx="2302233" cy="417372"/>
          </a:xfrm>
          <a:prstGeom prst="roundRect">
            <a:avLst>
              <a:gd name="adj" fmla="val 42636"/>
            </a:avLst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7" name="Rectangle 6"/>
          <p:cNvSpPr/>
          <p:nvPr/>
        </p:nvSpPr>
        <p:spPr>
          <a:xfrm>
            <a:off x="4068486" y="6387942"/>
            <a:ext cx="1830275" cy="281334"/>
          </a:xfrm>
          <a:prstGeom prst="rect">
            <a:avLst/>
          </a:prstGeom>
          <a:solidFill>
            <a:srgbClr val="DEEB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23" y="3456264"/>
            <a:ext cx="11107784" cy="1833331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5056489" y="3911264"/>
            <a:ext cx="218681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Sign in</a:t>
            </a:r>
            <a:endParaRPr lang="fa-IR" sz="54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24225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191" t="53700" r="31540" b="21584"/>
          <a:stretch/>
        </p:blipFill>
        <p:spPr>
          <a:xfrm>
            <a:off x="6375651" y="1263802"/>
            <a:ext cx="4526892" cy="2878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252" t="20272" r="31479" b="57289"/>
          <a:stretch/>
        </p:blipFill>
        <p:spPr>
          <a:xfrm>
            <a:off x="746325" y="1263802"/>
            <a:ext cx="4526888" cy="287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46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3166441" y="620817"/>
            <a:ext cx="3162496" cy="541282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9" name="Rectangle 38"/>
          <p:cNvSpPr/>
          <p:nvPr/>
        </p:nvSpPr>
        <p:spPr>
          <a:xfrm>
            <a:off x="4696590" y="1375099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n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o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Raavi" panose="020B0502040204020203" pitchFamily="34" charset="0"/>
                <a:cs typeface="Raavi" panose="020B0502040204020203" pitchFamily="34" charset="0"/>
              </a:rPr>
              <a:t>t</a:t>
            </a:r>
            <a:r>
              <a:rPr lang="en-US" b="1" dirty="0" smtClean="0">
                <a:solidFill>
                  <a:srgbClr val="7030A0"/>
                </a:solidFill>
                <a:latin typeface="Raavi" panose="020B0502040204020203" pitchFamily="34" charset="0"/>
                <a:cs typeface="Raavi" panose="020B0502040204020203" pitchFamily="34" charset="0"/>
              </a:rPr>
              <a:t>e</a:t>
            </a:r>
            <a:endParaRPr lang="fa-IR" b="1" dirty="0">
              <a:solidFill>
                <a:srgbClr val="7030A0"/>
              </a:solidFill>
              <a:latin typeface="Raavi" panose="020B0502040204020203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825534" y="4409151"/>
            <a:ext cx="18902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Don't have an </a:t>
            </a:r>
            <a:r>
              <a:rPr lang="en-US" sz="8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account? </a:t>
            </a:r>
            <a:r>
              <a:rPr lang="en-US" sz="800" b="1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Sign up </a:t>
            </a:r>
            <a:r>
              <a:rPr lang="en-US" sz="800" dirty="0" smtClean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  <a:cs typeface="Roya" panose="00000400000000000000" pitchFamily="2" charset="-78"/>
              </a:rPr>
              <a:t>Now</a:t>
            </a:r>
            <a:endParaRPr lang="fa-IR" sz="800" dirty="0">
              <a:solidFill>
                <a:schemeClr val="accent5">
                  <a:lumMod val="50000"/>
                </a:schemeClr>
              </a:solidFill>
              <a:latin typeface="Segoe UI" panose="020B0502040204020203" pitchFamily="34" charset="0"/>
              <a:cs typeface="Roya" panose="00000400000000000000" pitchFamily="2" charset="-78"/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0" t="24132" r="27506" b="33533"/>
          <a:stretch/>
        </p:blipFill>
        <p:spPr>
          <a:xfrm>
            <a:off x="4043322" y="1193854"/>
            <a:ext cx="754808" cy="4499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649" y="2619375"/>
            <a:ext cx="2088961" cy="1306674"/>
          </a:xfrm>
          <a:prstGeom prst="round2Same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655" y="2889010"/>
            <a:ext cx="1756942" cy="74314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90" y="3901791"/>
            <a:ext cx="2480879" cy="409467"/>
          </a:xfrm>
          <a:prstGeom prst="roundRect">
            <a:avLst>
              <a:gd name="adj" fmla="val 50000"/>
            </a:avLst>
          </a:prstGeom>
          <a:ln>
            <a:noFill/>
          </a:ln>
        </p:spPr>
      </p:pic>
      <p:sp>
        <p:nvSpPr>
          <p:cNvPr id="80" name="Rectangle 79"/>
          <p:cNvSpPr/>
          <p:nvPr/>
        </p:nvSpPr>
        <p:spPr>
          <a:xfrm>
            <a:off x="4443702" y="3926049"/>
            <a:ext cx="708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PWL Laleh" panose="00000400000000000000" pitchFamily="2" charset="2"/>
              </a:rPr>
              <a:t>Log in</a:t>
            </a:r>
            <a:endParaRPr lang="fa-IR" sz="1600" dirty="0">
              <a:solidFill>
                <a:schemeClr val="bg1"/>
              </a:solidFill>
              <a:latin typeface="PWL Laleh" panose="00000400000000000000" pitchFamily="2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98" y="1559765"/>
            <a:ext cx="3933026" cy="2460162"/>
          </a:xfrm>
          <a:prstGeom prst="round2Same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60613" y="1559765"/>
            <a:ext cx="5312237" cy="142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Rectangle 13"/>
          <p:cNvSpPr/>
          <p:nvPr/>
        </p:nvSpPr>
        <p:spPr>
          <a:xfrm>
            <a:off x="6060613" y="3139649"/>
            <a:ext cx="5312237" cy="15727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8572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211" r="12133"/>
          <a:stretch/>
        </p:blipFill>
        <p:spPr>
          <a:xfrm>
            <a:off x="14088186" y="1088815"/>
            <a:ext cx="3237175" cy="5109803"/>
          </a:xfrm>
          <a:prstGeom prst="rect">
            <a:avLst/>
          </a:prstGeom>
        </p:spPr>
      </p:pic>
      <p:sp>
        <p:nvSpPr>
          <p:cNvPr id="97" name="Rounded Rectangle 96"/>
          <p:cNvSpPr/>
          <p:nvPr/>
        </p:nvSpPr>
        <p:spPr>
          <a:xfrm>
            <a:off x="11831889" y="2974109"/>
            <a:ext cx="2312073" cy="3369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9" name="Rectangle 98"/>
          <p:cNvSpPr/>
          <p:nvPr/>
        </p:nvSpPr>
        <p:spPr>
          <a:xfrm>
            <a:off x="12252847" y="3047476"/>
            <a:ext cx="9829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Username :  </a:t>
            </a:r>
            <a:r>
              <a:rPr lang="en-US" sz="800" dirty="0" smtClean="0"/>
              <a:t>mahdi</a:t>
            </a:r>
            <a:endParaRPr lang="fa-IR" sz="800" dirty="0"/>
          </a:p>
        </p:txBody>
      </p:sp>
      <p:sp>
        <p:nvSpPr>
          <p:cNvPr id="100" name="Rounded Rectangle 99"/>
          <p:cNvSpPr/>
          <p:nvPr/>
        </p:nvSpPr>
        <p:spPr>
          <a:xfrm>
            <a:off x="11831889" y="3436799"/>
            <a:ext cx="2312073" cy="336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1" name="Rectangle 100"/>
          <p:cNvSpPr/>
          <p:nvPr/>
        </p:nvSpPr>
        <p:spPr>
          <a:xfrm>
            <a:off x="12252847" y="3510166"/>
            <a:ext cx="12570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password :  </a:t>
            </a:r>
            <a:r>
              <a:rPr lang="en-US" sz="800" dirty="0" smtClean="0"/>
              <a:t>02324542813</a:t>
            </a:r>
            <a:endParaRPr lang="fa-IR" sz="800" dirty="0"/>
          </a:p>
        </p:txBody>
      </p:sp>
      <p:sp>
        <p:nvSpPr>
          <p:cNvPr id="103" name="Rounded Rectangle 102"/>
          <p:cNvSpPr/>
          <p:nvPr/>
        </p:nvSpPr>
        <p:spPr>
          <a:xfrm>
            <a:off x="11831889" y="3901122"/>
            <a:ext cx="2312073" cy="3369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" name="Rectangle 103"/>
          <p:cNvSpPr/>
          <p:nvPr/>
        </p:nvSpPr>
        <p:spPr>
          <a:xfrm>
            <a:off x="12252847" y="3974489"/>
            <a:ext cx="10743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email :  </a:t>
            </a:r>
            <a:r>
              <a:rPr lang="en-US" sz="800" dirty="0" smtClean="0"/>
              <a:t>@yahoo.com</a:t>
            </a:r>
            <a:endParaRPr lang="fa-IR" sz="8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6" y="4858874"/>
            <a:ext cx="262532" cy="262532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13762460" y="4936899"/>
            <a:ext cx="2312073" cy="3369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7" name="Rectangle 106"/>
          <p:cNvSpPr/>
          <p:nvPr/>
        </p:nvSpPr>
        <p:spPr>
          <a:xfrm>
            <a:off x="14185979" y="4957746"/>
            <a:ext cx="10205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Add my details</a:t>
            </a:r>
            <a:endParaRPr lang="fa-IR" sz="10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682" y="4945481"/>
            <a:ext cx="293578" cy="281383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1831889" y="4361555"/>
            <a:ext cx="2312073" cy="33692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accent4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9" name="Rectangle 18"/>
          <p:cNvSpPr/>
          <p:nvPr/>
        </p:nvSpPr>
        <p:spPr>
          <a:xfrm>
            <a:off x="12252847" y="4434922"/>
            <a:ext cx="10743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email :  </a:t>
            </a:r>
            <a:r>
              <a:rPr lang="en-US" sz="800" dirty="0" smtClean="0"/>
              <a:t>@yahoo.com</a:t>
            </a:r>
            <a:endParaRPr lang="fa-IR" sz="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5616" y="5319307"/>
            <a:ext cx="262532" cy="262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465" y="3655457"/>
            <a:ext cx="779465" cy="779465"/>
          </a:xfrm>
          <a:prstGeom prst="ellipse">
            <a:avLst/>
          </a:prstGeom>
          <a:ln w="1905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35" name="Rectangle 34"/>
          <p:cNvSpPr/>
          <p:nvPr/>
        </p:nvSpPr>
        <p:spPr>
          <a:xfrm>
            <a:off x="14796752" y="4523253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PWL Traffic" pitchFamily="2" charset="2"/>
                <a:cs typeface="MV Boli" panose="02000500030200090000" pitchFamily="2" charset="0"/>
              </a:rPr>
              <a:t>Edit</a:t>
            </a:r>
            <a:endParaRPr lang="fa-IR" sz="1400" dirty="0">
              <a:solidFill>
                <a:schemeClr val="bg2">
                  <a:lumMod val="10000"/>
                </a:schemeClr>
              </a:solidFill>
              <a:latin typeface="PWL Traffic" pitchFamily="2" charset="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7" t="48123" r="32606" b="30765"/>
          <a:stretch/>
        </p:blipFill>
        <p:spPr>
          <a:xfrm>
            <a:off x="14251382" y="1863514"/>
            <a:ext cx="1161257" cy="1026227"/>
          </a:xfrm>
          <a:prstGeom prst="round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832399" y="708932"/>
            <a:ext cx="6036462" cy="6410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5369585" y="1551189"/>
            <a:ext cx="3219337" cy="5412829"/>
          </a:xfrm>
          <a:prstGeom prst="rect">
            <a:avLst/>
          </a:prstGeom>
          <a:ln w="19050">
            <a:noFill/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155" y="-41608"/>
            <a:ext cx="779465" cy="779465"/>
          </a:xfrm>
          <a:prstGeom prst="ellipse">
            <a:avLst/>
          </a:prstGeom>
          <a:ln w="1905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62" name="Rectangle 61"/>
          <p:cNvSpPr/>
          <p:nvPr/>
        </p:nvSpPr>
        <p:spPr>
          <a:xfrm>
            <a:off x="10507612" y="1463881"/>
            <a:ext cx="4828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2">
                    <a:lumMod val="10000"/>
                  </a:schemeClr>
                </a:solidFill>
                <a:latin typeface="PWL Traffic" pitchFamily="2" charset="2"/>
                <a:cs typeface="MV Boli" panose="02000500030200090000" pitchFamily="2" charset="0"/>
              </a:rPr>
              <a:t>Edit</a:t>
            </a:r>
            <a:endParaRPr lang="fa-IR" sz="1400" dirty="0">
              <a:solidFill>
                <a:schemeClr val="bg2">
                  <a:lumMod val="10000"/>
                </a:schemeClr>
              </a:solidFill>
              <a:latin typeface="PWL Traffic" pitchFamily="2" charset="2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6" b="27298"/>
          <a:stretch/>
        </p:blipFill>
        <p:spPr>
          <a:xfrm>
            <a:off x="9324017" y="734634"/>
            <a:ext cx="2728708" cy="1644822"/>
          </a:xfrm>
          <a:prstGeom prst="flowChartMagneticDisk">
            <a:avLst/>
          </a:prstGeom>
        </p:spPr>
      </p:pic>
      <p:sp>
        <p:nvSpPr>
          <p:cNvPr id="64" name="Rounded Rectangle 63"/>
          <p:cNvSpPr/>
          <p:nvPr/>
        </p:nvSpPr>
        <p:spPr>
          <a:xfrm>
            <a:off x="10189187" y="5333880"/>
            <a:ext cx="2495774" cy="385610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5" name="Rounded Rectangle 64"/>
          <p:cNvSpPr/>
          <p:nvPr/>
        </p:nvSpPr>
        <p:spPr>
          <a:xfrm>
            <a:off x="10189187" y="5719490"/>
            <a:ext cx="2495774" cy="385610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7" name="Rounded Rectangle 66"/>
          <p:cNvSpPr/>
          <p:nvPr/>
        </p:nvSpPr>
        <p:spPr>
          <a:xfrm>
            <a:off x="10189187" y="4953243"/>
            <a:ext cx="2495774" cy="385610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 cstate="print">
            <a:duotone>
              <a:prstClr val="black"/>
              <a:srgbClr val="E3176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818" y="4771986"/>
            <a:ext cx="180377" cy="18037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486" y="5156669"/>
            <a:ext cx="178544" cy="17938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54" y="5524354"/>
            <a:ext cx="221195" cy="22119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254" y="5887362"/>
            <a:ext cx="221195" cy="221195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9806068" y="1551189"/>
            <a:ext cx="1885644" cy="903842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  <a14:imgEffect>
                      <a14:saturation sat="20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436" y="258995"/>
            <a:ext cx="1735026" cy="1735026"/>
          </a:xfrm>
          <a:prstGeom prst="ellipse">
            <a:avLst/>
          </a:prstGeom>
          <a:ln w="19050" cap="rnd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sp>
        <p:nvSpPr>
          <p:cNvPr id="74" name="Rectangle 73"/>
          <p:cNvSpPr/>
          <p:nvPr/>
        </p:nvSpPr>
        <p:spPr>
          <a:xfrm>
            <a:off x="10507477" y="2029159"/>
            <a:ext cx="1346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spc="600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WL Traffic" pitchFamily="2" charset="2"/>
                <a:cs typeface="MV Boli" panose="02000500030200090000" pitchFamily="2" charset="0"/>
              </a:rPr>
              <a:t>Edit</a:t>
            </a:r>
            <a:endParaRPr lang="fa-IR" sz="4000" spc="600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WL Traffic" pitchFamily="2" charset="2"/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12429745" y="4700912"/>
            <a:ext cx="68276" cy="11036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12441248" y="5483346"/>
            <a:ext cx="68276" cy="11036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12441248" y="5870813"/>
            <a:ext cx="68276" cy="110364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0609374" y="4759634"/>
            <a:ext cx="5116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</a:t>
            </a:r>
            <a:endParaRPr lang="fa-IR" sz="1000" dirty="0"/>
          </a:p>
        </p:txBody>
      </p:sp>
      <p:sp>
        <p:nvSpPr>
          <p:cNvPr id="80" name="Rectangle 79"/>
          <p:cNvSpPr/>
          <p:nvPr/>
        </p:nvSpPr>
        <p:spPr>
          <a:xfrm>
            <a:off x="10609374" y="5134065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02324542813</a:t>
            </a:r>
            <a:endParaRPr lang="fa-IR" sz="1000" dirty="0"/>
          </a:p>
        </p:txBody>
      </p:sp>
      <p:sp>
        <p:nvSpPr>
          <p:cNvPr id="81" name="Rectangle 80"/>
          <p:cNvSpPr/>
          <p:nvPr/>
        </p:nvSpPr>
        <p:spPr>
          <a:xfrm>
            <a:off x="10617841" y="5507682"/>
            <a:ext cx="12105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Mahdi@yahoo.com</a:t>
            </a:r>
            <a:endParaRPr lang="fa-IR" sz="1000" dirty="0"/>
          </a:p>
        </p:txBody>
      </p:sp>
      <p:sp>
        <p:nvSpPr>
          <p:cNvPr id="82" name="Rectangle 81"/>
          <p:cNvSpPr/>
          <p:nvPr/>
        </p:nvSpPr>
        <p:spPr>
          <a:xfrm>
            <a:off x="10618081" y="5871398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09187472645</a:t>
            </a:r>
            <a:endParaRPr lang="fa-IR" sz="1000" dirty="0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10253675" y="4955223"/>
            <a:ext cx="2371338" cy="422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10260711" y="5336607"/>
            <a:ext cx="2371338" cy="422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10259704" y="5717890"/>
            <a:ext cx="2371338" cy="422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10266740" y="6079287"/>
            <a:ext cx="2371338" cy="422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86"/>
          <p:cNvSpPr/>
          <p:nvPr/>
        </p:nvSpPr>
        <p:spPr>
          <a:xfrm>
            <a:off x="10189187" y="6099805"/>
            <a:ext cx="2495774" cy="385610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8" name="Straight Connector 97"/>
          <p:cNvCxnSpPr/>
          <p:nvPr/>
        </p:nvCxnSpPr>
        <p:spPr>
          <a:xfrm flipH="1">
            <a:off x="10684984" y="7111906"/>
            <a:ext cx="2371338" cy="4226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0214097" y="6272975"/>
            <a:ext cx="57419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Log out</a:t>
            </a:r>
            <a:endParaRPr lang="fa-IR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01" y="4087147"/>
            <a:ext cx="2626400" cy="1786425"/>
          </a:xfrm>
          <a:prstGeom prst="roundRect">
            <a:avLst>
              <a:gd name="adj" fmla="val 6687"/>
            </a:avLst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57199" y="2576216"/>
            <a:ext cx="1022312" cy="61868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96" y="1166384"/>
            <a:ext cx="2599015" cy="2363366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45" y="2869514"/>
            <a:ext cx="747548" cy="381962"/>
          </a:xfrm>
          <a:prstGeom prst="round2DiagRect">
            <a:avLst>
              <a:gd name="adj1" fmla="val 14863"/>
              <a:gd name="adj2" fmla="val 50000"/>
            </a:avLst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97393" y="2643469"/>
            <a:ext cx="498162" cy="698212"/>
          </a:xfrm>
          <a:prstGeom prst="rect">
            <a:avLst/>
          </a:prstGeom>
        </p:spPr>
      </p:pic>
      <p:sp>
        <p:nvSpPr>
          <p:cNvPr id="89" name="Rounded Rectangle 88"/>
          <p:cNvSpPr/>
          <p:nvPr/>
        </p:nvSpPr>
        <p:spPr>
          <a:xfrm>
            <a:off x="5940993" y="4331174"/>
            <a:ext cx="2022222" cy="3189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0" name="Rounded Rectangle 89"/>
          <p:cNvSpPr/>
          <p:nvPr/>
        </p:nvSpPr>
        <p:spPr>
          <a:xfrm>
            <a:off x="5940993" y="4651801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1" name="Rounded Rectangle 90"/>
          <p:cNvSpPr/>
          <p:nvPr/>
        </p:nvSpPr>
        <p:spPr>
          <a:xfrm>
            <a:off x="5949237" y="4967014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2" name="Rounded Rectangle 91"/>
          <p:cNvSpPr/>
          <p:nvPr/>
        </p:nvSpPr>
        <p:spPr>
          <a:xfrm>
            <a:off x="5940993" y="5277532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5949238" y="4650132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921912" y="3778096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pc="600" dirty="0" smtClean="0">
                <a:latin typeface="MS Mincho" panose="02020609040205080304" pitchFamily="49" charset="-128"/>
                <a:ea typeface="MS Mincho" panose="02020609040205080304" pitchFamily="49" charset="-128"/>
              </a:rPr>
              <a:t>my </a:t>
            </a:r>
            <a:r>
              <a:rPr lang="fa-IR" spc="600" dirty="0" smtClean="0">
                <a:solidFill>
                  <a:srgbClr val="C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d</a:t>
            </a:r>
            <a:r>
              <a:rPr lang="fa-IR" spc="600" dirty="0" smtClean="0">
                <a:solidFill>
                  <a:schemeClr val="accent6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e</a:t>
            </a:r>
            <a:r>
              <a:rPr lang="fa-IR" spc="600" dirty="0" smtClean="0">
                <a:solidFill>
                  <a:schemeClr val="accent1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t</a:t>
            </a:r>
            <a:r>
              <a:rPr lang="fa-IR" spc="600" dirty="0" smtClean="0">
                <a:solidFill>
                  <a:schemeClr val="accent6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fa-IR" spc="600" dirty="0" smtClean="0">
                <a:solidFill>
                  <a:schemeClr val="bg2">
                    <a:lumMod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i</a:t>
            </a:r>
            <a:r>
              <a:rPr lang="fa-IR" spc="600" dirty="0" smtClean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l</a:t>
            </a:r>
            <a:r>
              <a:rPr lang="fa-IR" spc="600" dirty="0" smtClean="0">
                <a:solidFill>
                  <a:schemeClr val="accent3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s</a:t>
            </a:r>
            <a:endParaRPr lang="fa-IR" spc="600" dirty="0">
              <a:solidFill>
                <a:schemeClr val="accent3">
                  <a:lumMod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296021" y="4382899"/>
            <a:ext cx="5116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</a:t>
            </a:r>
            <a:endParaRPr lang="fa-IR" sz="1000" dirty="0"/>
          </a:p>
        </p:txBody>
      </p:sp>
      <p:sp>
        <p:nvSpPr>
          <p:cNvPr id="109" name="Rectangle 108"/>
          <p:cNvSpPr/>
          <p:nvPr/>
        </p:nvSpPr>
        <p:spPr>
          <a:xfrm>
            <a:off x="6305914" y="4688169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02324542813</a:t>
            </a:r>
            <a:endParaRPr lang="fa-IR" sz="1000" dirty="0"/>
          </a:p>
        </p:txBody>
      </p:sp>
      <p:sp>
        <p:nvSpPr>
          <p:cNvPr id="114" name="Rectangle 113"/>
          <p:cNvSpPr/>
          <p:nvPr/>
        </p:nvSpPr>
        <p:spPr>
          <a:xfrm>
            <a:off x="6305914" y="4994626"/>
            <a:ext cx="12041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mahdi@yahoo.com</a:t>
            </a:r>
            <a:endParaRPr lang="fa-IR" sz="1000" dirty="0"/>
          </a:p>
        </p:txBody>
      </p:sp>
      <p:sp>
        <p:nvSpPr>
          <p:cNvPr id="115" name="Rectangle 114"/>
          <p:cNvSpPr/>
          <p:nvPr/>
        </p:nvSpPr>
        <p:spPr>
          <a:xfrm>
            <a:off x="6305914" y="5323077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09187472645</a:t>
            </a:r>
            <a:endParaRPr lang="fa-IR" sz="1000" dirty="0"/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5940993" y="4967014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5949238" y="5280136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7796100" y="5400445"/>
            <a:ext cx="54503" cy="88101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7794164" y="5076400"/>
            <a:ext cx="54503" cy="88101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7794164" y="4764379"/>
            <a:ext cx="54503" cy="88101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 rotWithShape="1">
          <a:blip r:embed="rId20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7" t="17485" r="30885" b="18314"/>
          <a:stretch/>
        </p:blipFill>
        <p:spPr>
          <a:xfrm>
            <a:off x="7795425" y="4443246"/>
            <a:ext cx="54503" cy="8810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69585" y="1084565"/>
            <a:ext cx="3213919" cy="466624"/>
          </a:xfrm>
          <a:prstGeom prst="rect">
            <a:avLst/>
          </a:prstGeom>
          <a:solidFill>
            <a:srgbClr val="D9E0EF"/>
          </a:solidFill>
          <a:ln>
            <a:solidFill>
              <a:srgbClr val="D9E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10" y="4669952"/>
            <a:ext cx="244169" cy="244169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88" y="5007143"/>
            <a:ext cx="244169" cy="244169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91" y="5385003"/>
            <a:ext cx="245789" cy="245789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800" y="4371998"/>
            <a:ext cx="245790" cy="245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93" y="5184315"/>
            <a:ext cx="216130" cy="2161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77" y="5305132"/>
            <a:ext cx="221993" cy="22199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89" y="3015506"/>
            <a:ext cx="1894511" cy="18945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9">
            <a:duotone>
              <a:prstClr val="black"/>
              <a:srgbClr val="DAE3F3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90" y="2301850"/>
            <a:ext cx="4229074" cy="87039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 rotWithShape="1"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7901" r="9165"/>
          <a:stretch/>
        </p:blipFill>
        <p:spPr>
          <a:xfrm>
            <a:off x="5374977" y="5656939"/>
            <a:ext cx="7840830" cy="131380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3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17" y="6462409"/>
            <a:ext cx="487404" cy="487404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3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078" y="6462409"/>
            <a:ext cx="487404" cy="48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0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56049" y="447675"/>
            <a:ext cx="6036462" cy="6410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4093235" y="1289932"/>
            <a:ext cx="3219337" cy="5412829"/>
          </a:xfrm>
          <a:prstGeom prst="rect">
            <a:avLst/>
          </a:prstGeom>
          <a:ln w="19050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51" y="3825890"/>
            <a:ext cx="2626400" cy="1786425"/>
          </a:xfrm>
          <a:prstGeom prst="roundRect">
            <a:avLst>
              <a:gd name="adj" fmla="val 6687"/>
            </a:avLst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46" y="905127"/>
            <a:ext cx="2599015" cy="2363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5" y="2608257"/>
            <a:ext cx="747548" cy="381962"/>
          </a:xfrm>
          <a:prstGeom prst="round2DiagRect">
            <a:avLst>
              <a:gd name="adj1" fmla="val 14863"/>
              <a:gd name="adj2" fmla="val 50000"/>
            </a:avLst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1043" y="2382212"/>
            <a:ext cx="498162" cy="69821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664643" y="4069917"/>
            <a:ext cx="2022222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Rounded Rectangle 8"/>
          <p:cNvSpPr/>
          <p:nvPr/>
        </p:nvSpPr>
        <p:spPr>
          <a:xfrm>
            <a:off x="4664643" y="4390544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ounded Rectangle 9"/>
          <p:cNvSpPr/>
          <p:nvPr/>
        </p:nvSpPr>
        <p:spPr>
          <a:xfrm>
            <a:off x="4672887" y="4705757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Rounded Rectangle 10"/>
          <p:cNvSpPr/>
          <p:nvPr/>
        </p:nvSpPr>
        <p:spPr>
          <a:xfrm>
            <a:off x="4664643" y="5016275"/>
            <a:ext cx="2013978" cy="318958"/>
          </a:xfrm>
          <a:prstGeom prst="roundRect">
            <a:avLst/>
          </a:prstGeom>
          <a:solidFill>
            <a:srgbClr val="F1F5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1236473" y="4815084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645562" y="3516839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pc="600" dirty="0" smtClean="0">
                <a:latin typeface="MS Mincho" panose="02020609040205080304" pitchFamily="49" charset="-128"/>
                <a:ea typeface="MS Mincho" panose="02020609040205080304" pitchFamily="49" charset="-128"/>
              </a:rPr>
              <a:t>my </a:t>
            </a:r>
            <a:r>
              <a:rPr lang="fa-IR" spc="600" dirty="0" smtClean="0">
                <a:solidFill>
                  <a:srgbClr val="C00000"/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d</a:t>
            </a:r>
            <a:r>
              <a:rPr lang="fa-IR" spc="600" dirty="0" smtClean="0">
                <a:solidFill>
                  <a:schemeClr val="accent6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e</a:t>
            </a:r>
            <a:r>
              <a:rPr lang="fa-IR" spc="600" dirty="0" smtClean="0">
                <a:solidFill>
                  <a:schemeClr val="accent1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t</a:t>
            </a:r>
            <a:r>
              <a:rPr lang="fa-IR" spc="600" dirty="0" smtClean="0">
                <a:solidFill>
                  <a:schemeClr val="accent6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a</a:t>
            </a:r>
            <a:r>
              <a:rPr lang="fa-IR" spc="600" dirty="0" smtClean="0">
                <a:solidFill>
                  <a:schemeClr val="bg2">
                    <a:lumMod val="2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i</a:t>
            </a:r>
            <a:r>
              <a:rPr lang="fa-IR" spc="600" dirty="0" smtClean="0">
                <a:solidFill>
                  <a:schemeClr val="accent1">
                    <a:lumMod val="75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l</a:t>
            </a:r>
            <a:r>
              <a:rPr lang="fa-IR" spc="600" dirty="0" smtClean="0">
                <a:solidFill>
                  <a:schemeClr val="accent3">
                    <a:lumMod val="50000"/>
                  </a:schemeClr>
                </a:solidFill>
                <a:latin typeface="MS Mincho" panose="02020609040205080304" pitchFamily="49" charset="-128"/>
                <a:ea typeface="MS Mincho" panose="02020609040205080304" pitchFamily="49" charset="-128"/>
              </a:rPr>
              <a:t>s</a:t>
            </a:r>
            <a:endParaRPr lang="fa-IR" spc="600" dirty="0">
              <a:solidFill>
                <a:schemeClr val="accent3">
                  <a:lumMod val="50000"/>
                </a:schemeClr>
              </a:solidFill>
              <a:latin typeface="MS Mincho" panose="02020609040205080304" pitchFamily="49" charset="-128"/>
              <a:ea typeface="MS Mincho" panose="02020609040205080304" pitchFamily="49" charset="-12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19671" y="4121642"/>
            <a:ext cx="5116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</a:t>
            </a:r>
            <a:endParaRPr lang="fa-IR" sz="1000" dirty="0"/>
          </a:p>
        </p:txBody>
      </p:sp>
      <p:sp>
        <p:nvSpPr>
          <p:cNvPr id="15" name="Rectangle 14"/>
          <p:cNvSpPr/>
          <p:nvPr/>
        </p:nvSpPr>
        <p:spPr>
          <a:xfrm>
            <a:off x="5029564" y="4426912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02324542813</a:t>
            </a:r>
            <a:endParaRPr lang="fa-IR" sz="1000" dirty="0"/>
          </a:p>
        </p:txBody>
      </p:sp>
      <p:sp>
        <p:nvSpPr>
          <p:cNvPr id="16" name="Rectangle 15"/>
          <p:cNvSpPr/>
          <p:nvPr/>
        </p:nvSpPr>
        <p:spPr>
          <a:xfrm>
            <a:off x="5029564" y="4733369"/>
            <a:ext cx="12041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mahdi@yahoo.com</a:t>
            </a:r>
            <a:endParaRPr lang="fa-IR" sz="1000" dirty="0"/>
          </a:p>
        </p:txBody>
      </p:sp>
      <p:sp>
        <p:nvSpPr>
          <p:cNvPr id="17" name="Rectangle 16"/>
          <p:cNvSpPr/>
          <p:nvPr/>
        </p:nvSpPr>
        <p:spPr>
          <a:xfrm>
            <a:off x="5029564" y="5061820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09187472645</a:t>
            </a:r>
            <a:endParaRPr lang="fa-IR" sz="1000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71015" y="4067040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-613815" y="6090934"/>
            <a:ext cx="1997489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093235" y="823308"/>
            <a:ext cx="3213919" cy="466624"/>
          </a:xfrm>
          <a:prstGeom prst="rect">
            <a:avLst/>
          </a:prstGeom>
          <a:solidFill>
            <a:srgbClr val="D9E0EF"/>
          </a:solidFill>
          <a:ln>
            <a:solidFill>
              <a:srgbClr val="D9E0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5046" y="4206537"/>
            <a:ext cx="76897" cy="457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71920" y="4646480"/>
            <a:ext cx="1374347" cy="8171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0119" y="4528372"/>
            <a:ext cx="76897" cy="457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0119" y="4835123"/>
            <a:ext cx="76897" cy="457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538706" y="5157114"/>
            <a:ext cx="76897" cy="457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32" y="3643498"/>
            <a:ext cx="699057" cy="6990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66" y="3614043"/>
            <a:ext cx="218052" cy="2180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943" y="3914536"/>
            <a:ext cx="1126421" cy="11264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291" y="5432747"/>
            <a:ext cx="1083998" cy="10839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609" y="4086839"/>
            <a:ext cx="245790" cy="2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77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064" y="3691220"/>
            <a:ext cx="244169" cy="2441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927" y="3691220"/>
            <a:ext cx="244169" cy="2441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548" y="3691221"/>
            <a:ext cx="245789" cy="245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757" y="3691220"/>
            <a:ext cx="245790" cy="24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21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33347"/>
          <a:stretch/>
        </p:blipFill>
        <p:spPr>
          <a:xfrm>
            <a:off x="-6055093" y="-989269"/>
            <a:ext cx="6667500" cy="2686929"/>
          </a:xfrm>
          <a:prstGeom prst="round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13936" r="3614" b="19862"/>
          <a:stretch/>
        </p:blipFill>
        <p:spPr>
          <a:xfrm>
            <a:off x="612407" y="-989269"/>
            <a:ext cx="6667500" cy="2686929"/>
          </a:xfrm>
          <a:prstGeom prst="round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3592"/>
          <a:stretch/>
        </p:blipFill>
        <p:spPr>
          <a:xfrm>
            <a:off x="-6055093" y="1697660"/>
            <a:ext cx="6667499" cy="2672862"/>
          </a:xfrm>
          <a:prstGeom prst="round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20732"/>
          <a:stretch/>
        </p:blipFill>
        <p:spPr>
          <a:xfrm>
            <a:off x="612407" y="1697661"/>
            <a:ext cx="6667500" cy="2644726"/>
          </a:xfrm>
          <a:prstGeom prst="round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2" b="12418"/>
          <a:stretch/>
        </p:blipFill>
        <p:spPr>
          <a:xfrm>
            <a:off x="-6055093" y="4356454"/>
            <a:ext cx="6667500" cy="2686928"/>
          </a:xfrm>
          <a:prstGeom prst="round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3" b="23115"/>
          <a:stretch/>
        </p:blipFill>
        <p:spPr>
          <a:xfrm>
            <a:off x="612406" y="4356454"/>
            <a:ext cx="6667501" cy="2672861"/>
          </a:xfrm>
          <a:prstGeom prst="round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8" b="51799"/>
          <a:stretch/>
        </p:blipFill>
        <p:spPr>
          <a:xfrm>
            <a:off x="8357125" y="-864333"/>
            <a:ext cx="5030783" cy="8458502"/>
          </a:xfrm>
          <a:prstGeom prst="rect">
            <a:avLst/>
          </a:prstGeom>
          <a:ln w="19050"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5" b="19607"/>
          <a:stretch/>
        </p:blipFill>
        <p:spPr>
          <a:xfrm>
            <a:off x="9260803" y="2600028"/>
            <a:ext cx="3223425" cy="1292204"/>
          </a:xfrm>
          <a:prstGeom prst="round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7" t="13936" r="3614" b="19862"/>
          <a:stretch/>
        </p:blipFill>
        <p:spPr>
          <a:xfrm>
            <a:off x="9260803" y="7246113"/>
            <a:ext cx="3312055" cy="1334721"/>
          </a:xfrm>
          <a:prstGeom prst="round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3" b="23115"/>
          <a:stretch/>
        </p:blipFill>
        <p:spPr>
          <a:xfrm>
            <a:off x="9260803" y="4146456"/>
            <a:ext cx="3223425" cy="1292204"/>
          </a:xfrm>
          <a:prstGeom prst="round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b="33347"/>
          <a:stretch/>
        </p:blipFill>
        <p:spPr>
          <a:xfrm>
            <a:off x="9260803" y="5692884"/>
            <a:ext cx="3223425" cy="1299005"/>
          </a:xfrm>
          <a:prstGeom prst="round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57125" y="-864333"/>
            <a:ext cx="5030783" cy="256199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78827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2060</TotalTime>
  <Words>112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MS Mincho</vt:lpstr>
      <vt:lpstr>Arial</vt:lpstr>
      <vt:lpstr>Calibri</vt:lpstr>
      <vt:lpstr>Calibri Light</vt:lpstr>
      <vt:lpstr>MV Boli</vt:lpstr>
      <vt:lpstr>PWL Koodak</vt:lpstr>
      <vt:lpstr>PWL Laleh</vt:lpstr>
      <vt:lpstr>PWL Traffic</vt:lpstr>
      <vt:lpstr>Raavi</vt:lpstr>
      <vt:lpstr>Roya</vt:lpstr>
      <vt:lpstr>Segoe UI</vt:lpstr>
      <vt:lpstr>Simplified Arabic Fixed</vt:lpstr>
      <vt:lpstr>Times New Roman</vt:lpstr>
      <vt:lpstr>Trebuchet MS</vt:lpstr>
      <vt:lpstr>Utsaah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family</dc:creator>
  <cp:lastModifiedBy>family</cp:lastModifiedBy>
  <cp:revision>150</cp:revision>
  <dcterms:created xsi:type="dcterms:W3CDTF">2021-08-25T15:13:53Z</dcterms:created>
  <dcterms:modified xsi:type="dcterms:W3CDTF">2021-10-31T17:26:22Z</dcterms:modified>
</cp:coreProperties>
</file>